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9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3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CER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4</cp:revision>
  <dcterms:created xsi:type="dcterms:W3CDTF">2020-11-22T12:09:37Z</dcterms:created>
  <dcterms:modified xsi:type="dcterms:W3CDTF">2020-11-22T12:17:41Z</dcterms:modified>
</cp:coreProperties>
</file>